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5" r:id="rId6"/>
    <p:sldId id="260" r:id="rId7"/>
    <p:sldId id="262" r:id="rId8"/>
    <p:sldId id="261" r:id="rId9"/>
    <p:sldId id="263" r:id="rId10"/>
    <p:sldId id="264" r:id="rId11"/>
    <p:sldId id="265" r:id="rId12"/>
    <p:sldId id="266" r:id="rId13"/>
    <p:sldId id="267" r:id="rId14"/>
    <p:sldId id="270" r:id="rId15"/>
    <p:sldId id="269" r:id="rId16"/>
    <p:sldId id="271" r:id="rId17"/>
    <p:sldId id="274" r:id="rId18"/>
    <p:sldId id="268" r:id="rId19"/>
    <p:sldId id="272" r:id="rId20"/>
    <p:sldId id="27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49" d="100"/>
          <a:sy n="49" d="100"/>
        </p:scale>
        <p:origin x="-9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4D8DEE8-7A87-4E01-8ADE-4C49CDD43F74}" type="datetime1">
              <a:rPr lang="en-US" smtClean="0"/>
              <a:pPr/>
              <a:t>27/05/15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F9461-E3EB-40CD-B93F-E5CBBBD8E0BA}" type="datetimeFigureOut">
              <a:rPr lang="en-US" smtClean="0"/>
              <a:pPr/>
              <a:t>27/05/15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A7543-9AAE-4E9F-B28C-4FCCFD07D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8FA3-38AD-400D-A4D2-18E8EF129E5F}" type="datetime1">
              <a:rPr lang="en-US" smtClean="0"/>
              <a:pPr/>
              <a:t>27/05/15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F424-F111-43CB-9C75-D52325012943}" type="datetime1">
              <a:rPr lang="en-US" smtClean="0"/>
              <a:pPr/>
              <a:t>27/05/15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4A8BBF0-342D-409A-9C0A-B1B451E92883}" type="datetime1">
              <a:rPr lang="en-US" smtClean="0"/>
              <a:pPr/>
              <a:t>27/05/15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A190-4BDC-4D39-B5BB-A14B3E8B1B3D}" type="datetime1">
              <a:rPr lang="en-US" smtClean="0"/>
              <a:pPr/>
              <a:t>27/05/15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52F2-9B11-4FC0-9217-7D20B3AC9849}" type="datetime1">
              <a:rPr lang="en-US" smtClean="0"/>
              <a:pPr/>
              <a:t>27/05/15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3737-8506-438E-ABC0-0BE7E06DCCA6}" type="datetime1">
              <a:rPr lang="en-US" smtClean="0"/>
              <a:pPr/>
              <a:t>27/05/15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D58AA-1C84-40C9-BFEE-631CCB17636C}" type="datetime1">
              <a:rPr lang="en-US" smtClean="0"/>
              <a:pPr/>
              <a:t>27/05/15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42C1-4E96-413B-B72E-6C4B39D85C9D}" type="datetime1">
              <a:rPr lang="en-US" smtClean="0"/>
              <a:pPr/>
              <a:t>27/05/15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42AA2-D442-471A-9D69-80392E1E581D}" type="datetime1">
              <a:rPr lang="en-US" smtClean="0"/>
              <a:pPr/>
              <a:t>27/05/15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EC43563C-D9B3-4432-B336-144C997D6215}" type="datetime1">
              <a:rPr lang="en-US" smtClean="0"/>
              <a:pPr/>
              <a:t>27/05/15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ebaudiodemos.appspot.com/midi-synth/index.html" TargetMode="External"/><Relationship Id="rId3" Type="http://schemas.openxmlformats.org/officeDocument/2006/relationships/hyperlink" Target="https://forestmist.org/share/web-audio-api-demo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thp@westhawk.co.uk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ppear.in/steely_glint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eriouslyjs.org/" TargetMode="External"/><Relationship Id="rId3" Type="http://schemas.openxmlformats.org/officeDocument/2006/relationships/hyperlink" Target="http://www.html5rocks.com/en/tutorials/webgl/jsartoolkit_webrtc/AR_mediaStream.html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Tim Panton</a:t>
            </a:r>
            <a:br>
              <a:rPr lang="en-US" dirty="0" smtClean="0"/>
            </a:br>
            <a:r>
              <a:rPr lang="en-US" dirty="0" smtClean="0"/>
              <a:t>@</a:t>
            </a:r>
            <a:r>
              <a:rPr lang="en-US" dirty="0" err="1" smtClean="0"/>
              <a:t>steely_glint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WEB to WEBRTC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048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Late 80’s synth in </a:t>
            </a:r>
            <a:r>
              <a:rPr lang="en-US" dirty="0"/>
              <a:t>your browser </a:t>
            </a:r>
            <a:r>
              <a:rPr lang="en-US" sz="1100" dirty="0"/>
              <a:t>(https://</a:t>
            </a:r>
            <a:r>
              <a:rPr lang="en-US" sz="1100" dirty="0" err="1"/>
              <a:t>www.flickr.com</a:t>
            </a:r>
            <a:r>
              <a:rPr lang="en-US" sz="1100" dirty="0"/>
              <a:t>/photos/</a:t>
            </a:r>
            <a:r>
              <a:rPr lang="en-US" sz="1100" dirty="0" err="1"/>
              <a:t>gmacklin</a:t>
            </a:r>
            <a:r>
              <a:rPr lang="en-US" sz="1100" dirty="0" smtClean="0"/>
              <a:t>/)</a:t>
            </a:r>
            <a:endParaRPr lang="en-US" sz="11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WebAudio</a:t>
            </a:r>
            <a:endParaRPr lang="en-US" dirty="0"/>
          </a:p>
        </p:txBody>
      </p:sp>
      <p:pic>
        <p:nvPicPr>
          <p:cNvPr id="4" name="Picture 3" descr="6138751895_e23a205fb0_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007" y="2416735"/>
            <a:ext cx="5573325" cy="370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810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://webaudiodemos.appspot.com/midi-synth/</a:t>
            </a:r>
            <a:r>
              <a:rPr lang="en-US" dirty="0" smtClean="0">
                <a:hlinkClick r:id="rId2"/>
              </a:rPr>
              <a:t>index.html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://forestmist.org/share/web-audio-api-</a:t>
            </a:r>
            <a:r>
              <a:rPr lang="en-US" dirty="0" smtClean="0">
                <a:hlinkClick r:id="rId3"/>
              </a:rPr>
              <a:t>demo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Literally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624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WebAudio</a:t>
            </a:r>
            <a:r>
              <a:rPr lang="en-US" dirty="0" smtClean="0"/>
              <a:t> + </a:t>
            </a:r>
            <a:r>
              <a:rPr lang="en-US" dirty="0" err="1" smtClean="0"/>
              <a:t>WebRTC</a:t>
            </a:r>
            <a:endParaRPr lang="en-US" dirty="0" smtClean="0"/>
          </a:p>
          <a:p>
            <a:r>
              <a:rPr lang="en-US" dirty="0" smtClean="0"/>
              <a:t>Chrome supports outbound </a:t>
            </a:r>
            <a:r>
              <a:rPr lang="en-US" dirty="0" err="1" smtClean="0"/>
              <a:t>webRTC</a:t>
            </a:r>
            <a:r>
              <a:rPr lang="en-US" dirty="0" smtClean="0"/>
              <a:t> streams from </a:t>
            </a:r>
            <a:r>
              <a:rPr lang="en-US" dirty="0" err="1" smtClean="0"/>
              <a:t>WebAudio</a:t>
            </a:r>
            <a:endParaRPr lang="en-US" dirty="0" smtClean="0"/>
          </a:p>
          <a:p>
            <a:r>
              <a:rPr lang="en-US" dirty="0" smtClean="0"/>
              <a:t>Firefox &gt;=39 supports both directions</a:t>
            </a:r>
          </a:p>
          <a:p>
            <a:endParaRPr lang="en-US" dirty="0"/>
          </a:p>
          <a:p>
            <a:r>
              <a:rPr lang="en-US" dirty="0" smtClean="0"/>
              <a:t>Process your audio before sending it (chrome)</a:t>
            </a:r>
          </a:p>
          <a:p>
            <a:r>
              <a:rPr lang="en-US" dirty="0" smtClean="0"/>
              <a:t>Filter, delay, </a:t>
            </a:r>
            <a:r>
              <a:rPr lang="en-US" dirty="0" err="1" smtClean="0"/>
              <a:t>fft</a:t>
            </a:r>
            <a:r>
              <a:rPr lang="en-US" dirty="0" smtClean="0"/>
              <a:t>, convolve</a:t>
            </a:r>
          </a:p>
          <a:p>
            <a:r>
              <a:rPr lang="en-US" dirty="0" smtClean="0"/>
              <a:t>Combine effects to pitch shift</a:t>
            </a:r>
          </a:p>
          <a:p>
            <a:r>
              <a:rPr lang="en-US" dirty="0" smtClean="0"/>
              <a:t>Display spectrum </a:t>
            </a:r>
          </a:p>
          <a:p>
            <a:r>
              <a:rPr lang="en-US" dirty="0" smtClean="0"/>
              <a:t>Arbitrary </a:t>
            </a:r>
            <a:r>
              <a:rPr lang="en-US" dirty="0" err="1" smtClean="0"/>
              <a:t>maths</a:t>
            </a:r>
            <a:r>
              <a:rPr lang="en-US" dirty="0" smtClean="0"/>
              <a:t> in </a:t>
            </a:r>
            <a:r>
              <a:rPr lang="en-US" dirty="0" err="1" smtClean="0"/>
              <a:t>webworker</a:t>
            </a:r>
            <a:endParaRPr lang="en-US" dirty="0"/>
          </a:p>
          <a:p>
            <a:r>
              <a:rPr lang="en-US" dirty="0" smtClean="0"/>
              <a:t>In Firefox you can do the same on the inbound side too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869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longer need to talk to yourself</a:t>
            </a:r>
          </a:p>
          <a:p>
            <a:r>
              <a:rPr lang="en-US" dirty="0" smtClean="0"/>
              <a:t>Press a button to inject audio</a:t>
            </a:r>
          </a:p>
          <a:p>
            <a:r>
              <a:rPr lang="en-US" dirty="0" smtClean="0"/>
              <a:t>No EC or ACG in the way</a:t>
            </a:r>
          </a:p>
          <a:p>
            <a:r>
              <a:rPr lang="en-US" dirty="0" smtClean="0"/>
              <a:t>Test code only – not </a:t>
            </a:r>
            <a:r>
              <a:rPr lang="en-US" dirty="0" smtClean="0"/>
              <a:t>production</a:t>
            </a:r>
          </a:p>
          <a:p>
            <a:pPr marL="45720" indent="0">
              <a:buNone/>
            </a:pPr>
            <a:r>
              <a:rPr lang="en-US" sz="900" dirty="0" err="1" smtClean="0"/>
              <a:t>window.wire.app.repository.call.inject_audio_into_call</a:t>
            </a:r>
            <a:r>
              <a:rPr lang="en-US" sz="900" dirty="0"/>
              <a:t>( </a:t>
            </a:r>
            <a:r>
              <a:rPr lang="en-US" sz="900" dirty="0" err="1"/>
              <a:t>wire.app.repository.conversation.active_conversation</a:t>
            </a:r>
            <a:r>
              <a:rPr lang="en-US" sz="900" dirty="0"/>
              <a:t>().id, </a:t>
            </a:r>
            <a:r>
              <a:rPr lang="en-US" sz="900" dirty="0" smtClean="0"/>
              <a:t>”audio/ready_to_talk.mp3</a:t>
            </a:r>
            <a:r>
              <a:rPr lang="en-US" sz="900" dirty="0"/>
              <a:t>")</a:t>
            </a:r>
            <a:endParaRPr lang="en-US" sz="900" dirty="0" smtClean="0"/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– inject test audio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453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en-US" dirty="0"/>
              <a:t>_</a:t>
            </a:r>
            <a:r>
              <a:rPr lang="en-US" dirty="0" err="1"/>
              <a:t>wrap_local_stream</a:t>
            </a:r>
            <a:r>
              <a:rPr lang="en-US" dirty="0"/>
              <a:t>: (stream) =&gt;</a:t>
            </a:r>
          </a:p>
          <a:p>
            <a:pPr marL="45720" indent="0">
              <a:buNone/>
            </a:pPr>
            <a:r>
              <a:rPr lang="en-US" dirty="0"/>
              <a:t>  </a:t>
            </a:r>
            <a:r>
              <a:rPr lang="en-US" dirty="0" err="1"/>
              <a:t>wrap_stream</a:t>
            </a:r>
            <a:r>
              <a:rPr lang="en-US" dirty="0"/>
              <a:t> = stream</a:t>
            </a:r>
          </a:p>
          <a:p>
            <a:pPr marL="45720" indent="0">
              <a:buNone/>
            </a:pPr>
            <a:r>
              <a:rPr lang="en-US" dirty="0" smtClean="0"/>
              <a:t>#</a:t>
            </a:r>
            <a:r>
              <a:rPr lang="en-US" dirty="0"/>
              <a:t>should test for audio stream type here..</a:t>
            </a:r>
            <a:r>
              <a:rPr lang="en-US" dirty="0" smtClean="0"/>
              <a:t>.</a:t>
            </a:r>
          </a:p>
          <a:p>
            <a:pPr marL="45720" indent="0">
              <a:buNone/>
            </a:pPr>
            <a:r>
              <a:rPr lang="en-US" b="1" i="1" dirty="0" smtClean="0"/>
              <a:t> </a:t>
            </a:r>
            <a:r>
              <a:rPr lang="en-US" b="1" i="1" dirty="0"/>
              <a:t> </a:t>
            </a:r>
            <a:r>
              <a:rPr lang="en-US" dirty="0" smtClean="0"/>
              <a:t>@</a:t>
            </a:r>
            <a:r>
              <a:rPr lang="en-US" dirty="0" err="1" smtClean="0"/>
              <a:t>contex</a:t>
            </a:r>
            <a:r>
              <a:rPr lang="en-US" dirty="0" smtClean="0"/>
              <a:t> = new </a:t>
            </a:r>
            <a:r>
              <a:rPr lang="en-US" b="1" i="1" dirty="0" err="1" smtClean="0"/>
              <a:t>window</a:t>
            </a:r>
            <a:r>
              <a:rPr lang="en-US" dirty="0" err="1" smtClean="0"/>
              <a:t>.AudioContext</a:t>
            </a:r>
            <a:r>
              <a:rPr lang="en-US" dirty="0" smtClean="0"/>
              <a:t>()</a:t>
            </a:r>
            <a:endParaRPr lang="en-US" dirty="0"/>
          </a:p>
          <a:p>
            <a:pPr marL="45720" indent="0">
              <a:buNone/>
            </a:pPr>
            <a:r>
              <a:rPr lang="en-US" dirty="0"/>
              <a:t>  </a:t>
            </a:r>
            <a:r>
              <a:rPr lang="en-US" dirty="0" smtClean="0"/>
              <a:t>@</a:t>
            </a:r>
            <a:r>
              <a:rPr lang="en-US" dirty="0" err="1" smtClean="0"/>
              <a:t>localsource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@</a:t>
            </a:r>
            <a:r>
              <a:rPr lang="en-US" dirty="0" err="1" smtClean="0"/>
              <a:t>context.createMediaStreamSource</a:t>
            </a:r>
            <a:r>
              <a:rPr lang="en-US" dirty="0" smtClean="0"/>
              <a:t> </a:t>
            </a:r>
            <a:r>
              <a:rPr lang="en-US" dirty="0"/>
              <a:t>stream</a:t>
            </a:r>
          </a:p>
          <a:p>
            <a:pPr marL="45720" indent="0">
              <a:buNone/>
            </a:pPr>
            <a:r>
              <a:rPr lang="en-US" dirty="0"/>
              <a:t>  </a:t>
            </a:r>
            <a:r>
              <a:rPr lang="en-US" dirty="0" smtClean="0"/>
              <a:t>@</a:t>
            </a:r>
            <a:r>
              <a:rPr lang="en-US" dirty="0" err="1" smtClean="0"/>
              <a:t>localdest</a:t>
            </a:r>
            <a:r>
              <a:rPr lang="en-US" dirty="0" smtClean="0"/>
              <a:t> </a:t>
            </a:r>
            <a:r>
              <a:rPr lang="en-US" dirty="0"/>
              <a:t>= @</a:t>
            </a:r>
            <a:r>
              <a:rPr lang="en-US" dirty="0" err="1"/>
              <a:t>audio_context.createMediaStreamDestination</a:t>
            </a:r>
            <a:r>
              <a:rPr lang="en-US" dirty="0"/>
              <a:t>(</a:t>
            </a:r>
            <a:r>
              <a:rPr lang="en-US" dirty="0" smtClean="0"/>
              <a:t>)</a:t>
            </a:r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@</a:t>
            </a:r>
            <a:r>
              <a:rPr lang="en-US" dirty="0" err="1" smtClean="0"/>
              <a:t>addeffects</a:t>
            </a:r>
            <a:r>
              <a:rPr lang="en-US" dirty="0" smtClean="0"/>
              <a:t>(</a:t>
            </a:r>
            <a:r>
              <a:rPr lang="en-US" dirty="0"/>
              <a:t>)</a:t>
            </a:r>
          </a:p>
          <a:p>
            <a:pPr marL="45720" indent="0">
              <a:buNone/>
            </a:pPr>
            <a:r>
              <a:rPr lang="en-US" dirty="0"/>
              <a:t>  </a:t>
            </a:r>
            <a:r>
              <a:rPr lang="en-US" dirty="0" err="1" smtClean="0"/>
              <a:t>wrap_stream</a:t>
            </a:r>
            <a:r>
              <a:rPr lang="en-US" dirty="0" smtClean="0"/>
              <a:t> </a:t>
            </a:r>
            <a:r>
              <a:rPr lang="en-US" dirty="0"/>
              <a:t>= @</a:t>
            </a:r>
            <a:r>
              <a:rPr lang="en-US" dirty="0" err="1"/>
              <a:t>local_audio_dest.stream</a:t>
            </a:r>
            <a:endParaRPr lang="en-US" dirty="0"/>
          </a:p>
          <a:p>
            <a:pPr marL="45720" indent="0">
              <a:buNone/>
            </a:pPr>
            <a:r>
              <a:rPr lang="en-US" dirty="0" smtClean="0"/>
              <a:t>  return </a:t>
            </a:r>
            <a:r>
              <a:rPr lang="en-US" dirty="0" err="1"/>
              <a:t>wrap_stream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389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en-US" dirty="0"/>
              <a:t>_</a:t>
            </a:r>
            <a:r>
              <a:rPr lang="en-US" dirty="0" err="1"/>
              <a:t>suck_in_audio_file</a:t>
            </a:r>
            <a:r>
              <a:rPr lang="en-US" dirty="0"/>
              <a:t>: =&gt;</a:t>
            </a:r>
          </a:p>
          <a:p>
            <a:pPr marL="45720" indent="0">
              <a:buNone/>
            </a:pPr>
            <a:r>
              <a:rPr lang="en-US" dirty="0"/>
              <a:t>  AUDIO_PATH = '</a:t>
            </a:r>
            <a:r>
              <a:rPr lang="en-US" dirty="0" err="1"/>
              <a:t>ext</a:t>
            </a:r>
            <a:r>
              <a:rPr lang="en-US" dirty="0"/>
              <a:t>/audio/</a:t>
            </a:r>
            <a:r>
              <a:rPr lang="en-US" dirty="0" err="1"/>
              <a:t>webapp</a:t>
            </a:r>
            <a:r>
              <a:rPr lang="en-US" dirty="0"/>
              <a:t>-audio/'</a:t>
            </a:r>
          </a:p>
          <a:p>
            <a:pPr marL="45720" indent="0">
              <a:buNone/>
            </a:pPr>
            <a:r>
              <a:rPr lang="en-US" dirty="0"/>
              <a:t>  </a:t>
            </a:r>
            <a:r>
              <a:rPr lang="en-US" dirty="0" err="1"/>
              <a:t>knock_url</a:t>
            </a:r>
            <a:r>
              <a:rPr lang="en-US" dirty="0"/>
              <a:t> = "#{AUDIO_PATH}ready_to_talk.mp3"</a:t>
            </a:r>
          </a:p>
          <a:p>
            <a:pPr marL="45720" indent="0">
              <a:buNone/>
            </a:pPr>
            <a:r>
              <a:rPr lang="en-US" dirty="0"/>
              <a:t>  request = new </a:t>
            </a:r>
            <a:r>
              <a:rPr lang="en-US" dirty="0" err="1"/>
              <a:t>XMLHttpRequest</a:t>
            </a:r>
            <a:r>
              <a:rPr lang="en-US" dirty="0"/>
              <a:t>()</a:t>
            </a:r>
          </a:p>
          <a:p>
            <a:pPr marL="45720" indent="0">
              <a:buNone/>
            </a:pPr>
            <a:r>
              <a:rPr lang="en-US" dirty="0"/>
              <a:t>  </a:t>
            </a:r>
            <a:r>
              <a:rPr lang="en-US" dirty="0" err="1"/>
              <a:t>request.open</a:t>
            </a:r>
            <a:r>
              <a:rPr lang="en-US" dirty="0"/>
              <a:t>('GET', </a:t>
            </a:r>
            <a:r>
              <a:rPr lang="en-US" dirty="0" err="1"/>
              <a:t>knock_url</a:t>
            </a:r>
            <a:r>
              <a:rPr lang="en-US" dirty="0"/>
              <a:t>, true)</a:t>
            </a:r>
          </a:p>
          <a:p>
            <a:pPr marL="45720" indent="0">
              <a:buNone/>
            </a:pPr>
            <a:r>
              <a:rPr lang="en-US" dirty="0"/>
              <a:t>  </a:t>
            </a:r>
            <a:r>
              <a:rPr lang="en-US" dirty="0" err="1"/>
              <a:t>request.responseType</a:t>
            </a:r>
            <a:r>
              <a:rPr lang="en-US" dirty="0"/>
              <a:t> = '</a:t>
            </a:r>
            <a:r>
              <a:rPr lang="en-US" dirty="0" err="1"/>
              <a:t>arraybuffer</a:t>
            </a:r>
            <a:r>
              <a:rPr lang="en-US" dirty="0"/>
              <a:t>'</a:t>
            </a:r>
          </a:p>
          <a:p>
            <a:pPr marL="45720" indent="0">
              <a:buNone/>
            </a:pPr>
            <a:r>
              <a:rPr lang="en-US" dirty="0"/>
              <a:t>  </a:t>
            </a:r>
            <a:r>
              <a:rPr lang="en-US" dirty="0" err="1"/>
              <a:t>request.onload</a:t>
            </a:r>
            <a:r>
              <a:rPr lang="en-US" dirty="0"/>
              <a:t> = =&gt;</a:t>
            </a:r>
          </a:p>
          <a:p>
            <a:pPr marL="45720" indent="0">
              <a:buNone/>
            </a:pPr>
            <a:r>
              <a:rPr lang="ro-RO" dirty="0"/>
              <a:t>    load = (buffer) =&gt;</a:t>
            </a:r>
          </a:p>
          <a:p>
            <a:pPr marL="45720" indent="0">
              <a:buNone/>
            </a:pPr>
            <a:r>
              <a:rPr lang="ro-RO" dirty="0"/>
              <a:t>      @knock_audio_buffer = buffer</a:t>
            </a:r>
          </a:p>
          <a:p>
            <a:pPr marL="45720" indent="0">
              <a:buNone/>
            </a:pPr>
            <a:r>
              <a:rPr lang="ro-RO" dirty="0"/>
              <a:t>      @logger.log "Loaded audio from #{knock_url}"</a:t>
            </a:r>
          </a:p>
          <a:p>
            <a:pPr marL="45720" indent="0">
              <a:buNone/>
            </a:pPr>
            <a:r>
              <a:rPr lang="fr-FR" dirty="0"/>
              <a:t>    </a:t>
            </a:r>
            <a:r>
              <a:rPr lang="fr-FR" dirty="0" err="1"/>
              <a:t>fail</a:t>
            </a:r>
            <a:r>
              <a:rPr lang="fr-FR" dirty="0"/>
              <a:t> = =&gt;</a:t>
            </a:r>
          </a:p>
          <a:p>
            <a:pPr marL="45720" indent="0">
              <a:buNone/>
            </a:pPr>
            <a:r>
              <a:rPr lang="fr-FR" dirty="0"/>
              <a:t>      @</a:t>
            </a:r>
            <a:r>
              <a:rPr lang="fr-FR" dirty="0" err="1"/>
              <a:t>logger.log</a:t>
            </a:r>
            <a:r>
              <a:rPr lang="fr-FR" dirty="0"/>
              <a:t> "</a:t>
            </a:r>
            <a:r>
              <a:rPr lang="fr-FR" dirty="0" err="1"/>
              <a:t>Failed</a:t>
            </a:r>
            <a:r>
              <a:rPr lang="fr-FR" dirty="0"/>
              <a:t> to </a:t>
            </a:r>
            <a:r>
              <a:rPr lang="fr-FR" dirty="0" err="1"/>
              <a:t>load</a:t>
            </a:r>
            <a:r>
              <a:rPr lang="fr-FR" dirty="0"/>
              <a:t> audio </a:t>
            </a:r>
            <a:r>
              <a:rPr lang="fr-FR" dirty="0" err="1"/>
              <a:t>from</a:t>
            </a:r>
            <a:r>
              <a:rPr lang="fr-FR" dirty="0"/>
              <a:t> #{</a:t>
            </a:r>
            <a:r>
              <a:rPr lang="fr-FR" dirty="0" err="1"/>
              <a:t>knock_url</a:t>
            </a:r>
            <a:r>
              <a:rPr lang="fr-FR" dirty="0"/>
              <a:t>}"</a:t>
            </a:r>
          </a:p>
          <a:p>
            <a:pPr marL="45720" indent="0">
              <a:buNone/>
            </a:pPr>
            <a:r>
              <a:rPr lang="fr-FR" dirty="0"/>
              <a:t>    @</a:t>
            </a:r>
            <a:r>
              <a:rPr lang="fr-FR" dirty="0" err="1"/>
              <a:t>audio_context.decodeAudioData</a:t>
            </a:r>
            <a:r>
              <a:rPr lang="fr-FR" dirty="0"/>
              <a:t> </a:t>
            </a:r>
            <a:r>
              <a:rPr lang="fr-FR" dirty="0" err="1"/>
              <a:t>request.response</a:t>
            </a:r>
            <a:r>
              <a:rPr lang="fr-FR" dirty="0"/>
              <a:t>, </a:t>
            </a:r>
            <a:r>
              <a:rPr lang="fr-FR" dirty="0" err="1"/>
              <a:t>load</a:t>
            </a:r>
            <a:r>
              <a:rPr lang="fr-FR" dirty="0"/>
              <a:t> , </a:t>
            </a:r>
            <a:r>
              <a:rPr lang="fr-FR" dirty="0" err="1"/>
              <a:t>fail</a:t>
            </a:r>
            <a:endParaRPr lang="fr-FR" dirty="0"/>
          </a:p>
          <a:p>
            <a:pPr marL="45720" indent="0">
              <a:buNone/>
            </a:pPr>
            <a:r>
              <a:rPr lang="fr-FR" dirty="0"/>
              <a:t>  </a:t>
            </a:r>
            <a:r>
              <a:rPr lang="fr-FR" dirty="0" err="1"/>
              <a:t>request.send</a:t>
            </a:r>
            <a:r>
              <a:rPr lang="fr-FR" dirty="0"/>
              <a:t>();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698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en-US" dirty="0" err="1"/>
              <a:t>send_audio_file</a:t>
            </a:r>
            <a:r>
              <a:rPr lang="en-US" dirty="0"/>
              <a:t>: =&gt;</a:t>
            </a:r>
          </a:p>
          <a:p>
            <a:pPr marL="45720" indent="0">
              <a:buNone/>
            </a:pPr>
            <a:r>
              <a:rPr lang="en-US" dirty="0"/>
              <a:t>  # we unhook the </a:t>
            </a:r>
            <a:r>
              <a:rPr lang="en-US" dirty="0" err="1"/>
              <a:t>mic</a:t>
            </a:r>
            <a:r>
              <a:rPr lang="en-US" dirty="0"/>
              <a:t> , play our audio , then reconnect</a:t>
            </a:r>
          </a:p>
          <a:p>
            <a:pPr marL="45720" indent="0">
              <a:buNone/>
            </a:pPr>
            <a:r>
              <a:rPr lang="en-US" dirty="0"/>
              <a:t>  if @</a:t>
            </a:r>
            <a:r>
              <a:rPr lang="en-US" dirty="0" err="1"/>
              <a:t>knock_audio_buffer</a:t>
            </a:r>
            <a:r>
              <a:rPr lang="en-US" dirty="0"/>
              <a:t> </a:t>
            </a:r>
            <a:r>
              <a:rPr lang="en-US" dirty="0" err="1"/>
              <a:t>isnt</a:t>
            </a:r>
            <a:r>
              <a:rPr lang="en-US" dirty="0"/>
              <a:t> undefined</a:t>
            </a:r>
          </a:p>
          <a:p>
            <a:pPr marL="45720" indent="0">
              <a:buNone/>
            </a:pPr>
            <a:r>
              <a:rPr lang="en-US" dirty="0"/>
              <a:t>    </a:t>
            </a:r>
            <a:r>
              <a:rPr lang="en-US" dirty="0" err="1"/>
              <a:t>knock_source</a:t>
            </a:r>
            <a:r>
              <a:rPr lang="en-US" dirty="0"/>
              <a:t> = @</a:t>
            </a:r>
            <a:r>
              <a:rPr lang="en-US" dirty="0" err="1"/>
              <a:t>audio_context.createBufferSource</a:t>
            </a:r>
            <a:r>
              <a:rPr lang="en-US" dirty="0"/>
              <a:t>()</a:t>
            </a:r>
          </a:p>
          <a:p>
            <a:pPr marL="45720" indent="0">
              <a:buNone/>
            </a:pPr>
            <a:r>
              <a:rPr lang="en-US" dirty="0"/>
              <a:t>    </a:t>
            </a:r>
            <a:r>
              <a:rPr lang="en-US" dirty="0" err="1"/>
              <a:t>knock_source.buffer</a:t>
            </a:r>
            <a:r>
              <a:rPr lang="en-US" dirty="0"/>
              <a:t> = @</a:t>
            </a:r>
            <a:r>
              <a:rPr lang="en-US" dirty="0" err="1"/>
              <a:t>knock_audio_buffer</a:t>
            </a:r>
            <a:endParaRPr lang="en-US" dirty="0"/>
          </a:p>
          <a:p>
            <a:pPr marL="45720" indent="0">
              <a:buNone/>
            </a:pPr>
            <a:r>
              <a:rPr lang="en-US" dirty="0"/>
              <a:t>    @</a:t>
            </a:r>
            <a:r>
              <a:rPr lang="en-US" dirty="0" err="1"/>
              <a:t>local_audio_source.disconnect</a:t>
            </a:r>
            <a:r>
              <a:rPr lang="en-US" dirty="0"/>
              <a:t>()</a:t>
            </a:r>
          </a:p>
          <a:p>
            <a:pPr marL="45720" indent="0">
              <a:buNone/>
            </a:pPr>
            <a:r>
              <a:rPr lang="en-US" dirty="0"/>
              <a:t>    </a:t>
            </a:r>
            <a:r>
              <a:rPr lang="en-US" dirty="0" err="1"/>
              <a:t>knock_source.connect</a:t>
            </a:r>
            <a:r>
              <a:rPr lang="en-US" dirty="0"/>
              <a:t>(@</a:t>
            </a:r>
            <a:r>
              <a:rPr lang="en-US" dirty="0" err="1"/>
              <a:t>local_audio_dest</a:t>
            </a:r>
            <a:r>
              <a:rPr lang="en-US" dirty="0"/>
              <a:t>)</a:t>
            </a:r>
          </a:p>
          <a:p>
            <a:pPr marL="45720" indent="0">
              <a:buNone/>
            </a:pPr>
            <a:r>
              <a:rPr lang="en-US" dirty="0"/>
              <a:t>    </a:t>
            </a:r>
            <a:r>
              <a:rPr lang="en-US" dirty="0" err="1"/>
              <a:t>knock_source.onended</a:t>
            </a:r>
            <a:r>
              <a:rPr lang="en-US" dirty="0"/>
              <a:t> = =&gt;</a:t>
            </a:r>
          </a:p>
          <a:p>
            <a:pPr marL="45720" indent="0">
              <a:buNone/>
            </a:pPr>
            <a:r>
              <a:rPr lang="en-US" dirty="0"/>
              <a:t>      @</a:t>
            </a:r>
            <a:r>
              <a:rPr lang="en-US" dirty="0" err="1"/>
              <a:t>logger.log</a:t>
            </a:r>
            <a:r>
              <a:rPr lang="en-US" dirty="0"/>
              <a:t> 'finished knock sound'</a:t>
            </a:r>
          </a:p>
          <a:p>
            <a:pPr marL="45720" indent="0">
              <a:buNone/>
            </a:pPr>
            <a:r>
              <a:rPr lang="en-US" dirty="0"/>
              <a:t>      </a:t>
            </a:r>
            <a:r>
              <a:rPr lang="en-US" dirty="0" err="1"/>
              <a:t>knock_source.disconnect</a:t>
            </a:r>
            <a:r>
              <a:rPr lang="en-US" dirty="0"/>
              <a:t>(@</a:t>
            </a:r>
            <a:r>
              <a:rPr lang="en-US" dirty="0" err="1"/>
              <a:t>local_audio_dest</a:t>
            </a:r>
            <a:r>
              <a:rPr lang="en-US" dirty="0"/>
              <a:t>)</a:t>
            </a:r>
          </a:p>
          <a:p>
            <a:pPr marL="45720" indent="0">
              <a:buNone/>
            </a:pPr>
            <a:r>
              <a:rPr lang="nl-NL" dirty="0"/>
              <a:t>      @_</a:t>
            </a:r>
            <a:r>
              <a:rPr lang="nl-NL" dirty="0" err="1"/>
              <a:t>hookup_audio</a:t>
            </a:r>
            <a:r>
              <a:rPr lang="nl-NL" dirty="0"/>
              <a:t>()</a:t>
            </a:r>
          </a:p>
          <a:p>
            <a:pPr marL="45720" indent="0">
              <a:buNone/>
            </a:pPr>
            <a:r>
              <a:rPr lang="nl-NL" dirty="0"/>
              <a:t>    @</a:t>
            </a:r>
            <a:r>
              <a:rPr lang="nl-NL" dirty="0" err="1"/>
              <a:t>logger.log</a:t>
            </a:r>
            <a:r>
              <a:rPr lang="nl-NL" dirty="0"/>
              <a:t> '</a:t>
            </a:r>
            <a:r>
              <a:rPr lang="nl-NL" dirty="0" err="1"/>
              <a:t>play</a:t>
            </a:r>
            <a:r>
              <a:rPr lang="nl-NL" dirty="0"/>
              <a:t> </a:t>
            </a:r>
            <a:r>
              <a:rPr lang="nl-NL" dirty="0" err="1"/>
              <a:t>knock</a:t>
            </a:r>
            <a:r>
              <a:rPr lang="nl-NL" dirty="0"/>
              <a:t> sound'</a:t>
            </a:r>
          </a:p>
          <a:p>
            <a:pPr marL="45720" indent="0">
              <a:buNone/>
            </a:pPr>
            <a:r>
              <a:rPr lang="nl-NL" dirty="0"/>
              <a:t>    </a:t>
            </a:r>
            <a:r>
              <a:rPr lang="nl-NL" dirty="0" err="1"/>
              <a:t>knock_source.start</a:t>
            </a:r>
            <a:r>
              <a:rPr lang="nl-NL" dirty="0"/>
              <a:t>();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130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en-US" dirty="0"/>
              <a:t>_</a:t>
            </a:r>
            <a:r>
              <a:rPr lang="en-US" dirty="0" err="1"/>
              <a:t>wrap_remote_stream</a:t>
            </a:r>
            <a:r>
              <a:rPr lang="en-US" dirty="0"/>
              <a:t>: (stream) =&gt;</a:t>
            </a:r>
          </a:p>
          <a:p>
            <a:pPr marL="45720" indent="0">
              <a:buNone/>
            </a:pPr>
            <a:r>
              <a:rPr lang="en-US" dirty="0"/>
              <a:t>  </a:t>
            </a:r>
            <a:r>
              <a:rPr lang="en-US" dirty="0" err="1"/>
              <a:t>wrap_stream</a:t>
            </a:r>
            <a:r>
              <a:rPr lang="en-US" dirty="0"/>
              <a:t> = stream</a:t>
            </a:r>
          </a:p>
          <a:p>
            <a:pPr marL="45720" indent="0">
              <a:buNone/>
            </a:pPr>
            <a:r>
              <a:rPr lang="en-US" dirty="0"/>
              <a:t>  if </a:t>
            </a:r>
            <a:r>
              <a:rPr lang="en-US" dirty="0" smtClean="0"/>
              <a:t>@context </a:t>
            </a:r>
            <a:r>
              <a:rPr lang="en-US" dirty="0" err="1"/>
              <a:t>isnt</a:t>
            </a:r>
            <a:r>
              <a:rPr lang="en-US" dirty="0"/>
              <a:t> undefined</a:t>
            </a:r>
          </a:p>
          <a:p>
            <a:pPr marL="45720" indent="0">
              <a:buNone/>
            </a:pPr>
            <a:r>
              <a:rPr lang="en-US" dirty="0"/>
              <a:t>    </a:t>
            </a:r>
            <a:r>
              <a:rPr lang="en-US" dirty="0" smtClean="0"/>
              <a:t>#only works in </a:t>
            </a:r>
            <a:r>
              <a:rPr lang="en-US" dirty="0" err="1" smtClean="0"/>
              <a:t>ffox</a:t>
            </a:r>
            <a:r>
              <a:rPr lang="en-US" dirty="0" smtClean="0"/>
              <a:t> &gt;= 39</a:t>
            </a:r>
            <a:endParaRPr lang="en-US" dirty="0"/>
          </a:p>
          <a:p>
            <a:pPr marL="45720" indent="0">
              <a:buNone/>
            </a:pPr>
            <a:r>
              <a:rPr lang="en-US" dirty="0"/>
              <a:t>    @</a:t>
            </a:r>
            <a:r>
              <a:rPr lang="en-US" dirty="0" err="1" smtClean="0"/>
              <a:t>remote_source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@</a:t>
            </a:r>
            <a:r>
              <a:rPr lang="en-US" dirty="0" err="1" smtClean="0"/>
              <a:t>context.createMediaStreamSource</a:t>
            </a:r>
            <a:r>
              <a:rPr lang="en-US" dirty="0" smtClean="0"/>
              <a:t> </a:t>
            </a:r>
            <a:r>
              <a:rPr lang="en-US" dirty="0"/>
              <a:t>stream</a:t>
            </a:r>
          </a:p>
          <a:p>
            <a:pPr marL="45720" indent="0">
              <a:buNone/>
            </a:pPr>
            <a:r>
              <a:rPr lang="en-US" dirty="0"/>
              <a:t>    @</a:t>
            </a:r>
            <a:r>
              <a:rPr lang="en-US" dirty="0" err="1" smtClean="0"/>
              <a:t>remote_dest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@</a:t>
            </a:r>
            <a:r>
              <a:rPr lang="en-US" dirty="0" err="1" smtClean="0"/>
              <a:t>context.createMediaStreamDestination</a:t>
            </a:r>
            <a:r>
              <a:rPr lang="en-US" dirty="0"/>
              <a:t>()</a:t>
            </a:r>
          </a:p>
          <a:p>
            <a:pPr marL="45720" indent="0">
              <a:buNone/>
            </a:pPr>
            <a:r>
              <a:rPr lang="en-US" dirty="0" smtClean="0"/>
              <a:t>    </a:t>
            </a:r>
            <a:r>
              <a:rPr lang="en-US" dirty="0"/>
              <a:t>@</a:t>
            </a:r>
            <a:r>
              <a:rPr lang="en-US" dirty="0" err="1"/>
              <a:t>remote_audio_source.connect</a:t>
            </a:r>
            <a:r>
              <a:rPr lang="en-US" dirty="0"/>
              <a:t>(@</a:t>
            </a:r>
            <a:r>
              <a:rPr lang="en-US" dirty="0" err="1"/>
              <a:t>remote_audio_dest</a:t>
            </a:r>
            <a:r>
              <a:rPr lang="en-US" dirty="0"/>
              <a:t>)</a:t>
            </a:r>
          </a:p>
          <a:p>
            <a:pPr marL="45720" indent="0">
              <a:buNone/>
            </a:pPr>
            <a:r>
              <a:rPr lang="nl-NL" dirty="0"/>
              <a:t>    </a:t>
            </a:r>
            <a:r>
              <a:rPr lang="nl-NL" dirty="0" smtClean="0"/>
              <a:t>@add_effects2()</a:t>
            </a:r>
          </a:p>
          <a:p>
            <a:pPr marL="45720" indent="0">
              <a:buNone/>
            </a:pPr>
            <a:r>
              <a:rPr lang="nl-NL" dirty="0" smtClean="0"/>
              <a:t>    </a:t>
            </a:r>
            <a:r>
              <a:rPr lang="nl-NL" dirty="0" err="1"/>
              <a:t>wrap_stream</a:t>
            </a:r>
            <a:r>
              <a:rPr lang="nl-NL" dirty="0"/>
              <a:t> = @</a:t>
            </a:r>
            <a:r>
              <a:rPr lang="nl-NL" dirty="0" err="1"/>
              <a:t>remote_audio_dest.stream</a:t>
            </a:r>
            <a:endParaRPr lang="nl-NL" dirty="0"/>
          </a:p>
          <a:p>
            <a:pPr marL="45720" indent="0">
              <a:buNone/>
            </a:pPr>
            <a:r>
              <a:rPr lang="nl-NL" dirty="0"/>
              <a:t>    @</a:t>
            </a:r>
            <a:r>
              <a:rPr lang="nl-NL" dirty="0" err="1"/>
              <a:t>logger.log</a:t>
            </a:r>
            <a:r>
              <a:rPr lang="nl-NL" dirty="0"/>
              <a:t> '</a:t>
            </a:r>
            <a:r>
              <a:rPr lang="nl-NL" dirty="0" err="1"/>
              <a:t>Wrapped</a:t>
            </a:r>
            <a:r>
              <a:rPr lang="nl-NL" dirty="0"/>
              <a:t> remote audio </a:t>
            </a:r>
            <a:r>
              <a:rPr lang="nl-NL" dirty="0" err="1"/>
              <a:t>stream</a:t>
            </a:r>
            <a:r>
              <a:rPr lang="nl-NL" dirty="0"/>
              <a:t>'</a:t>
            </a:r>
          </a:p>
          <a:p>
            <a:pPr marL="45720" indent="0">
              <a:buNone/>
            </a:pPr>
            <a:r>
              <a:rPr lang="nl-NL" dirty="0"/>
              <a:t>  return </a:t>
            </a:r>
            <a:r>
              <a:rPr lang="nl-NL" dirty="0" err="1"/>
              <a:t>wrap_stream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034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Firefox debug screen</a:t>
            </a:r>
          </a:p>
          <a:p>
            <a:endParaRPr lang="en-US" dirty="0"/>
          </a:p>
          <a:p>
            <a:r>
              <a:rPr lang="en-US" dirty="0" smtClean="0"/>
              <a:t>Various </a:t>
            </a:r>
            <a:r>
              <a:rPr lang="en-US" dirty="0" err="1" smtClean="0"/>
              <a:t>plugboards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Volume meter </a:t>
            </a:r>
            <a:endParaRPr lang="en-US" dirty="0" smtClean="0"/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you like graphics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168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</a:t>
            </a:r>
            <a:r>
              <a:rPr lang="en-US" dirty="0" err="1" smtClean="0"/>
              <a:t>WebAudio</a:t>
            </a:r>
            <a:r>
              <a:rPr lang="en-US" dirty="0" smtClean="0"/>
              <a:t> to Inject Audio</a:t>
            </a:r>
          </a:p>
          <a:p>
            <a:r>
              <a:rPr lang="en-US" dirty="0" smtClean="0"/>
              <a:t>Acoustically couple to test device</a:t>
            </a:r>
          </a:p>
          <a:p>
            <a:r>
              <a:rPr lang="en-US" dirty="0" smtClean="0"/>
              <a:t>Compare returning stream from DUT</a:t>
            </a:r>
          </a:p>
          <a:p>
            <a:r>
              <a:rPr lang="en-US" dirty="0" smtClean="0"/>
              <a:t>Measure latency from differences</a:t>
            </a:r>
          </a:p>
          <a:p>
            <a:endParaRPr lang="en-US" dirty="0"/>
          </a:p>
          <a:p>
            <a:r>
              <a:rPr lang="en-US" dirty="0" smtClean="0"/>
              <a:t>Tests Audio and network path</a:t>
            </a:r>
          </a:p>
          <a:p>
            <a:r>
              <a:rPr lang="en-US" dirty="0" smtClean="0"/>
              <a:t>Experimental in Firefox nightly </a:t>
            </a:r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latency measurement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109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Protocol Droid</a:t>
            </a:r>
            <a:endParaRPr lang="en-US" dirty="0" smtClean="0"/>
          </a:p>
          <a:p>
            <a:r>
              <a:rPr lang="en-US" dirty="0" err="1" smtClean="0"/>
              <a:t>Webrtc</a:t>
            </a:r>
            <a:r>
              <a:rPr lang="en-US" dirty="0" smtClean="0"/>
              <a:t> </a:t>
            </a:r>
            <a:r>
              <a:rPr lang="en-US" dirty="0" smtClean="0"/>
              <a:t>evangelist</a:t>
            </a:r>
            <a:endParaRPr lang="en-US" dirty="0" smtClean="0"/>
          </a:p>
          <a:p>
            <a:r>
              <a:rPr lang="en-US" dirty="0" smtClean="0"/>
              <a:t>Standards </a:t>
            </a:r>
            <a:r>
              <a:rPr lang="en-US" dirty="0" smtClean="0"/>
              <a:t>pusher</a:t>
            </a:r>
            <a:endParaRPr lang="en-US" dirty="0" smtClean="0"/>
          </a:p>
          <a:p>
            <a:r>
              <a:rPr lang="en-US" dirty="0" smtClean="0"/>
              <a:t>Consulting at </a:t>
            </a:r>
            <a:r>
              <a:rPr lang="en-US" dirty="0" err="1" smtClean="0"/>
              <a:t>Wire.com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About: Tim Panton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533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Web </a:t>
            </a:r>
            <a:r>
              <a:rPr lang="en-US" dirty="0" smtClean="0"/>
              <a:t>Browser has rich APIs</a:t>
            </a:r>
          </a:p>
          <a:p>
            <a:r>
              <a:rPr lang="en-US" dirty="0" smtClean="0"/>
              <a:t>Use them to delight your user</a:t>
            </a:r>
          </a:p>
          <a:p>
            <a:r>
              <a:rPr lang="en-US" dirty="0" smtClean="0"/>
              <a:t>To make your life easier</a:t>
            </a:r>
          </a:p>
          <a:p>
            <a:r>
              <a:rPr lang="en-US" dirty="0" smtClean="0"/>
              <a:t>Or both!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hlinkClick r:id="rId2"/>
              </a:rPr>
              <a:t>thp@westhawk.co</a:t>
            </a:r>
            <a:r>
              <a:rPr lang="en-US" dirty="0" smtClean="0">
                <a:hlinkClick r:id="rId2"/>
              </a:rPr>
              <a:t>.uk</a:t>
            </a:r>
            <a:endParaRPr lang="en-US" dirty="0" smtClean="0"/>
          </a:p>
          <a:p>
            <a:r>
              <a:rPr lang="en-US" dirty="0" smtClean="0"/>
              <a:t>@</a:t>
            </a:r>
            <a:r>
              <a:rPr lang="en-US" dirty="0" err="1" smtClean="0"/>
              <a:t>steely_glint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(thanks to </a:t>
            </a:r>
            <a:r>
              <a:rPr lang="en-US" dirty="0" err="1" smtClean="0"/>
              <a:t>wire.com</a:t>
            </a:r>
            <a:r>
              <a:rPr lang="en-US" dirty="0" smtClean="0"/>
              <a:t> for supporting this talk)</a:t>
            </a:r>
            <a:endParaRPr lang="en-US" dirty="0" smtClean="0"/>
          </a:p>
          <a:p>
            <a:pPr marL="45720" indent="0">
              <a:buNone/>
            </a:pPr>
            <a:endParaRPr lang="en-US" dirty="0" smtClean="0"/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359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is </a:t>
            </a:r>
            <a:r>
              <a:rPr lang="en-US" dirty="0" smtClean="0"/>
              <a:t>Coming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0999" y="1719071"/>
            <a:ext cx="4592569" cy="4407408"/>
          </a:xfrm>
        </p:spPr>
        <p:txBody>
          <a:bodyPr/>
          <a:lstStyle/>
          <a:p>
            <a:r>
              <a:rPr lang="en-US" dirty="0" smtClean="0"/>
              <a:t>1905</a:t>
            </a:r>
          </a:p>
          <a:p>
            <a:r>
              <a:rPr lang="en-US" dirty="0" smtClean="0"/>
              <a:t>Newtonian Physics </a:t>
            </a:r>
          </a:p>
          <a:p>
            <a:r>
              <a:rPr lang="en-US" dirty="0" smtClean="0"/>
              <a:t>All  wrapped up</a:t>
            </a:r>
          </a:p>
          <a:p>
            <a:r>
              <a:rPr lang="en-US" dirty="0" smtClean="0"/>
              <a:t>Almost…. -&gt;</a:t>
            </a:r>
          </a:p>
          <a:p>
            <a:r>
              <a:rPr lang="en-US" dirty="0" smtClean="0"/>
              <a:t>Photoelectric effect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Quantum view of universe</a:t>
            </a:r>
          </a:p>
          <a:p>
            <a:r>
              <a:rPr lang="en-US" dirty="0" smtClean="0"/>
              <a:t>New possibilities</a:t>
            </a:r>
          </a:p>
          <a:p>
            <a:endParaRPr lang="en-US" dirty="0"/>
          </a:p>
          <a:p>
            <a:r>
              <a:rPr lang="en-US" dirty="0" err="1" smtClean="0"/>
              <a:t>WebRTC</a:t>
            </a:r>
            <a:r>
              <a:rPr lang="en-US" dirty="0" smtClean="0"/>
              <a:t> is like that.</a:t>
            </a:r>
          </a:p>
          <a:p>
            <a:r>
              <a:rPr lang="en-US" dirty="0" smtClean="0"/>
              <a:t>Changes communications baseline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4681" y="1719071"/>
            <a:ext cx="3483479" cy="457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3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1"/>
            <a:ext cx="3549737" cy="4407408"/>
          </a:xfrm>
        </p:spPr>
        <p:txBody>
          <a:bodyPr/>
          <a:lstStyle/>
          <a:p>
            <a:r>
              <a:rPr lang="en-US" dirty="0" smtClean="0"/>
              <a:t>Pay per min for calls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Old way</a:t>
            </a:r>
            <a:endParaRPr lang="en-US" dirty="0"/>
          </a:p>
        </p:txBody>
      </p:sp>
      <p:pic>
        <p:nvPicPr>
          <p:cNvPr id="6" name="Picture 5" descr="1522981_10153415855677578_1406720981679724964_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896" y="1719070"/>
            <a:ext cx="3631056" cy="486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76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Twillio</a:t>
            </a:r>
            <a:r>
              <a:rPr lang="en-US" dirty="0" smtClean="0"/>
              <a:t> will do 1bn </a:t>
            </a:r>
            <a:r>
              <a:rPr lang="en-US" dirty="0" err="1" smtClean="0"/>
              <a:t>webrtc</a:t>
            </a:r>
            <a:r>
              <a:rPr lang="en-US" dirty="0" smtClean="0"/>
              <a:t> minutes this year</a:t>
            </a:r>
          </a:p>
          <a:p>
            <a:r>
              <a:rPr lang="en-US" dirty="0" smtClean="0"/>
              <a:t>Most of them </a:t>
            </a:r>
            <a:r>
              <a:rPr lang="en-US" dirty="0" smtClean="0"/>
              <a:t>in apps </a:t>
            </a:r>
            <a:r>
              <a:rPr lang="en-US" dirty="0" smtClean="0"/>
              <a:t>like </a:t>
            </a:r>
            <a:r>
              <a:rPr lang="en-US" dirty="0" err="1" smtClean="0"/>
              <a:t>Uber</a:t>
            </a:r>
            <a:r>
              <a:rPr lang="en-US" dirty="0" smtClean="0"/>
              <a:t> and </a:t>
            </a:r>
            <a:r>
              <a:rPr lang="en-US" dirty="0" err="1" smtClean="0"/>
              <a:t>twiddla</a:t>
            </a:r>
            <a:endParaRPr lang="en-US" dirty="0" smtClean="0"/>
          </a:p>
          <a:p>
            <a:r>
              <a:rPr lang="en-US" dirty="0" smtClean="0"/>
              <a:t>It is still communication – but in context</a:t>
            </a:r>
          </a:p>
          <a:p>
            <a:r>
              <a:rPr lang="en-US" dirty="0" smtClean="0"/>
              <a:t>Context first – call second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JUST ‘CALLS’ any </a:t>
            </a:r>
            <a:r>
              <a:rPr lang="en-US" dirty="0" err="1" smtClean="0"/>
              <a:t>MOre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262" y="3404275"/>
            <a:ext cx="4089038" cy="2679025"/>
          </a:xfrm>
          <a:prstGeom prst="rect">
            <a:avLst/>
          </a:prstGeom>
        </p:spPr>
      </p:pic>
      <p:pic>
        <p:nvPicPr>
          <p:cNvPr id="5" name="Picture 4" descr="twiddl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3329287"/>
            <a:ext cx="3968007" cy="332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920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dirty="0" smtClean="0"/>
              <a:t>Don</a:t>
            </a:r>
            <a:r>
              <a:rPr lang="fr-FR" dirty="0" smtClean="0"/>
              <a:t>’</a:t>
            </a:r>
            <a:r>
              <a:rPr lang="en-US" dirty="0" smtClean="0"/>
              <a:t>t underestimate </a:t>
            </a:r>
            <a:r>
              <a:rPr lang="en-US" dirty="0" err="1" smtClean="0"/>
              <a:t>Javascript</a:t>
            </a:r>
            <a:endParaRPr lang="en-US" dirty="0" smtClean="0"/>
          </a:p>
          <a:p>
            <a:pPr marL="45720" indent="0">
              <a:buNone/>
            </a:pPr>
            <a:r>
              <a:rPr lang="en-US" dirty="0" smtClean="0"/>
              <a:t>Combine</a:t>
            </a:r>
          </a:p>
          <a:p>
            <a:r>
              <a:rPr lang="en-US" dirty="0" smtClean="0"/>
              <a:t>Cookies/context</a:t>
            </a:r>
          </a:p>
          <a:p>
            <a:r>
              <a:rPr lang="en-US" dirty="0" err="1" smtClean="0"/>
              <a:t>WebGL</a:t>
            </a:r>
            <a:endParaRPr lang="en-US" dirty="0" smtClean="0"/>
          </a:p>
          <a:p>
            <a:r>
              <a:rPr lang="en-US" dirty="0" err="1" smtClean="0"/>
              <a:t>WebAudio</a:t>
            </a:r>
            <a:endParaRPr lang="en-US" dirty="0" smtClean="0"/>
          </a:p>
          <a:p>
            <a:r>
              <a:rPr lang="en-US" dirty="0" err="1" smtClean="0"/>
              <a:t>WebRTC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Tools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907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Setting up a call is about establishing a shared context</a:t>
            </a:r>
          </a:p>
          <a:p>
            <a:r>
              <a:rPr lang="en-US" dirty="0" smtClean="0"/>
              <a:t>Who am I?</a:t>
            </a:r>
          </a:p>
          <a:p>
            <a:r>
              <a:rPr lang="en-US" dirty="0" smtClean="0"/>
              <a:t>Who can call who?</a:t>
            </a:r>
          </a:p>
          <a:p>
            <a:r>
              <a:rPr lang="en-US" dirty="0" smtClean="0"/>
              <a:t>Do you want to speak to me?</a:t>
            </a:r>
          </a:p>
          <a:p>
            <a:r>
              <a:rPr lang="en-US" dirty="0" smtClean="0"/>
              <a:t>Login + cookies is one way – but there are others</a:t>
            </a:r>
          </a:p>
          <a:p>
            <a:r>
              <a:rPr lang="en-US" dirty="0" smtClean="0"/>
              <a:t>Text ‘upgrade’ is </a:t>
            </a:r>
            <a:r>
              <a:rPr lang="en-US" dirty="0" err="1" smtClean="0"/>
              <a:t>defacto</a:t>
            </a:r>
            <a:r>
              <a:rPr lang="en-US" dirty="0" smtClean="0"/>
              <a:t> now.</a:t>
            </a:r>
          </a:p>
          <a:p>
            <a:pPr marL="4572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URLs:</a:t>
            </a:r>
          </a:p>
          <a:p>
            <a:pPr marL="45720" indent="0">
              <a:buNone/>
            </a:pPr>
            <a:r>
              <a:rPr lang="en-US" dirty="0" smtClean="0">
                <a:hlinkClick r:id="rId2"/>
              </a:rPr>
              <a:t>https://</a:t>
            </a:r>
            <a:r>
              <a:rPr lang="en-US" dirty="0">
                <a:hlinkClick r:id="rId2"/>
              </a:rPr>
              <a:t>a</a:t>
            </a:r>
            <a:r>
              <a:rPr lang="en-US" dirty="0" smtClean="0">
                <a:hlinkClick r:id="rId2"/>
              </a:rPr>
              <a:t>ppear.in/steely_glint</a:t>
            </a:r>
            <a:endParaRPr lang="en-US" dirty="0" smtClean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r>
              <a:rPr lang="en-US" dirty="0" smtClean="0"/>
              <a:t>But that didn’t work for my video-call-my-parrot app.</a:t>
            </a:r>
          </a:p>
          <a:p>
            <a:pPr marL="45720" indent="0">
              <a:buNone/>
            </a:pPr>
            <a:r>
              <a:rPr lang="en-US" dirty="0" smtClean="0"/>
              <a:t>(</a:t>
            </a:r>
            <a:r>
              <a:rPr lang="en-US" dirty="0" err="1" smtClean="0"/>
              <a:t>YoPet</a:t>
            </a:r>
            <a:r>
              <a:rPr lang="en-US" dirty="0" smtClean="0"/>
              <a:t>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236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Video effects in high level language</a:t>
            </a:r>
          </a:p>
          <a:p>
            <a:r>
              <a:rPr lang="en-US" dirty="0" err="1" smtClean="0"/>
              <a:t>Realtime</a:t>
            </a:r>
            <a:endParaRPr lang="en-US" dirty="0" smtClean="0"/>
          </a:p>
          <a:p>
            <a:r>
              <a:rPr lang="en-US" dirty="0" smtClean="0"/>
              <a:t>Built into browser</a:t>
            </a:r>
          </a:p>
          <a:p>
            <a:endParaRPr lang="en-US" dirty="0"/>
          </a:p>
          <a:p>
            <a:pPr marL="45720" indent="0">
              <a:buNone/>
            </a:pPr>
            <a:r>
              <a:rPr lang="en-US" dirty="0" smtClean="0"/>
              <a:t>Examples:</a:t>
            </a:r>
          </a:p>
          <a:p>
            <a:pPr marL="45720" indent="0">
              <a:buNone/>
            </a:pPr>
            <a:r>
              <a:rPr lang="en-US" dirty="0" smtClean="0"/>
              <a:t> </a:t>
            </a:r>
            <a:r>
              <a:rPr lang="en-US" dirty="0">
                <a:hlinkClick r:id="rId2"/>
              </a:rPr>
              <a:t>http://seriouslyjs.org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- </a:t>
            </a:r>
            <a:r>
              <a:rPr lang="en-US" dirty="0" err="1" smtClean="0"/>
              <a:t>realtime</a:t>
            </a:r>
            <a:r>
              <a:rPr lang="en-US" dirty="0" smtClean="0"/>
              <a:t> green-screen in your browser!</a:t>
            </a:r>
          </a:p>
          <a:p>
            <a:pPr marL="45720" indent="0">
              <a:buNone/>
            </a:pPr>
            <a:r>
              <a:rPr lang="en-US" dirty="0" smtClean="0">
                <a:hlinkClick r:id="rId3"/>
              </a:rPr>
              <a:t> http</a:t>
            </a:r>
            <a:r>
              <a:rPr lang="en-US" dirty="0">
                <a:hlinkClick r:id="rId3"/>
              </a:rPr>
              <a:t>://www.html5rocks.com/en/tutorials/webgl/jsartoolkit_webrtc/</a:t>
            </a:r>
            <a:r>
              <a:rPr lang="en-US" dirty="0" smtClean="0">
                <a:hlinkClick r:id="rId3"/>
              </a:rPr>
              <a:t>AR_mediaStream.html</a:t>
            </a:r>
            <a:r>
              <a:rPr lang="en-US" dirty="0" smtClean="0"/>
              <a:t> - magic AR</a:t>
            </a:r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r>
              <a:rPr lang="en-US" dirty="0" smtClean="0"/>
              <a:t>Can also be applied to remote video streams.</a:t>
            </a: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err="1" smtClean="0"/>
              <a:t>WebGL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643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video to</a:t>
            </a:r>
          </a:p>
          <a:p>
            <a:r>
              <a:rPr lang="en-US" dirty="0" smtClean="0"/>
              <a:t>Exchange a token</a:t>
            </a:r>
          </a:p>
          <a:p>
            <a:r>
              <a:rPr lang="en-US" dirty="0" smtClean="0"/>
              <a:t>Out of band</a:t>
            </a:r>
          </a:p>
          <a:p>
            <a:r>
              <a:rPr lang="en-US" dirty="0" smtClean="0"/>
              <a:t>Save it</a:t>
            </a:r>
          </a:p>
          <a:p>
            <a:r>
              <a:rPr lang="en-US" dirty="0" smtClean="0"/>
              <a:t>Proximity based pairing – like </a:t>
            </a:r>
            <a:r>
              <a:rPr lang="en-US" dirty="0" err="1" smtClean="0"/>
              <a:t>bluetooth</a:t>
            </a:r>
            <a:r>
              <a:rPr lang="en-US" dirty="0" smtClean="0"/>
              <a:t> but easier.</a:t>
            </a:r>
          </a:p>
          <a:p>
            <a:endParaRPr lang="en-US" dirty="0"/>
          </a:p>
          <a:p>
            <a:r>
              <a:rPr lang="en-US" dirty="0" smtClean="0"/>
              <a:t>Filed a patent on Token choice </a:t>
            </a:r>
          </a:p>
          <a:p>
            <a:r>
              <a:rPr lang="en-US" dirty="0" smtClean="0"/>
              <a:t>Untrusted (federated) middleman.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YoPet</a:t>
            </a:r>
            <a:r>
              <a:rPr lang="en-US" dirty="0" smtClean="0"/>
              <a:t> Demo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695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Grid.thmx</Template>
  <TotalTime>1817</TotalTime>
  <Words>786</Words>
  <Application>Microsoft Macintosh PowerPoint</Application>
  <PresentationFormat>On-screen Show (4:3)</PresentationFormat>
  <Paragraphs>161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Grid</vt:lpstr>
      <vt:lpstr>Adding WEB to WEBRTC</vt:lpstr>
      <vt:lpstr>About: Tim Panton</vt:lpstr>
      <vt:lpstr>Change is Coming</vt:lpstr>
      <vt:lpstr>The Old way</vt:lpstr>
      <vt:lpstr>Not JUST ‘CALLS’ any MOre</vt:lpstr>
      <vt:lpstr>Web Tools</vt:lpstr>
      <vt:lpstr>Context</vt:lpstr>
      <vt:lpstr> WebGL</vt:lpstr>
      <vt:lpstr>YoPet Demo</vt:lpstr>
      <vt:lpstr>WebAudio</vt:lpstr>
      <vt:lpstr>Literally</vt:lpstr>
      <vt:lpstr>So What?</vt:lpstr>
      <vt:lpstr>Example – inject test audio</vt:lpstr>
      <vt:lpstr>Code</vt:lpstr>
      <vt:lpstr>Code</vt:lpstr>
      <vt:lpstr>Code</vt:lpstr>
      <vt:lpstr>Code</vt:lpstr>
      <vt:lpstr>If you like graphics</vt:lpstr>
      <vt:lpstr>latency measurement</vt:lpstr>
      <vt:lpstr>Summary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Adding WEB to WEBRTC</dc:title>
  <dc:creator>Tim Panton</dc:creator>
  <cp:lastModifiedBy>Tim Panton</cp:lastModifiedBy>
  <cp:revision>15</cp:revision>
  <dcterms:created xsi:type="dcterms:W3CDTF">2015-05-26T13:37:03Z</dcterms:created>
  <dcterms:modified xsi:type="dcterms:W3CDTF">2015-05-28T07:36:49Z</dcterms:modified>
</cp:coreProperties>
</file>